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handoutMasterIdLst>
    <p:handoutMasterId r:id="rId4"/>
  </p:handoutMasterIdLst>
  <p:sldIdLst>
    <p:sldId id="256" r:id="rId3"/>
  </p:sldIdLst>
  <p:sldSz cx="18722975" cy="33282255"/>
  <p:notesSz cx="6797675" cy="9928225"/>
  <p:defaultTextStyle>
    <a:defPPr>
      <a:defRPr lang="zh-CN"/>
    </a:defPPr>
    <a:lvl1pPr marL="0" lvl="0" indent="0" algn="l" defTabSz="2968625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5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1484630" lvl="1" indent="-730250" algn="l" defTabSz="2968625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5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2968625" lvl="2" indent="-1460500" algn="l" defTabSz="2968625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5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4454525" lvl="3" indent="-2192020" algn="l" defTabSz="2968625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5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5939155" lvl="4" indent="-2922905" algn="l" defTabSz="2968625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5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lvl="5" indent="-2922905" algn="l" defTabSz="2968625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5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lvl="6" indent="-2922905" algn="l" defTabSz="2968625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5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lvl="7" indent="-2922905" algn="l" defTabSz="2968625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5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lvl="8" indent="-2922905" algn="l" defTabSz="2968625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5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50" userDrawn="1">
          <p15:clr>
            <a:srgbClr val="A4A3A4"/>
          </p15:clr>
        </p15:guide>
        <p15:guide id="2" pos="589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42"/>
    <p:restoredTop sz="94656"/>
  </p:normalViewPr>
  <p:slideViewPr>
    <p:cSldViewPr showGuides="1">
      <p:cViewPr varScale="1">
        <p:scale>
          <a:sx n="13" d="100"/>
          <a:sy n="13" d="100"/>
        </p:scale>
        <p:origin x="2126" y="149"/>
      </p:cViewPr>
      <p:guideLst>
        <p:guide orient="horz" pos="10450"/>
        <p:guide pos="589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ea typeface="宋体" panose="02010600030101010101" pitchFamily="2" charset="-122"/>
              </a:defRPr>
            </a:lvl1pPr>
          </a:lstStyle>
          <a:p>
            <a:pPr marL="0" marR="0" lvl="0" indent="0" algn="l" defTabSz="29686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ea typeface="宋体" panose="02010600030101010101" pitchFamily="2" charset="-122"/>
              </a:defRPr>
            </a:lvl1pPr>
          </a:lstStyle>
          <a:p>
            <a:pPr marL="0" marR="0" lvl="0" indent="0" algn="r" defTabSz="29686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B678E94-C425-4D7D-A5F4-AF436F73153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ea typeface="宋体" panose="02010600030101010101" pitchFamily="2" charset="-122"/>
              </a:defRPr>
            </a:lvl1pPr>
          </a:lstStyle>
          <a:p>
            <a:pPr marL="0" marR="0" lvl="0" indent="0" algn="l" defTabSz="29686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/>
            </a:lvl1pPr>
          </a:lstStyle>
          <a:p>
            <a:pPr marL="0" marR="0" lvl="0" indent="0" algn="r" defTabSz="29686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ACF4E48-9AEF-46C0-9A64-0DB6E2454E9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04224" y="10338975"/>
            <a:ext cx="15914529" cy="7134045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808446" y="18859765"/>
            <a:ext cx="13106083" cy="850538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85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71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57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42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428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914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99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85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noProof="1"/>
              <a:t>单击此处编辑母版副标题样式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C8318FE-18E5-43D6-9A16-A22D319320B2}" type="datetimeFigureOut">
              <a:rPr kumimoji="0" lang="zh-CN" altLang="en-US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297053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1327BC2-ECCA-4AE3-AE39-CADF60BA96EA}" type="slidenum">
              <a:rPr kumimoji="0" lang="zh-CN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6625" y="1331913"/>
            <a:ext cx="16849725" cy="5548312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C8318FE-18E5-43D6-9A16-A22D319320B2}" type="datetimeFigureOut">
              <a:rPr kumimoji="0" lang="zh-CN" altLang="en-US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297053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1327BC2-ECCA-4AE3-AE39-CADF60BA96EA}" type="slidenum">
              <a:rPr kumimoji="0" lang="zh-CN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20364487" y="3459169"/>
            <a:ext cx="6319004" cy="73744146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404222" y="3459169"/>
            <a:ext cx="18648215" cy="73744146"/>
          </a:xfr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C8318FE-18E5-43D6-9A16-A22D319320B2}" type="datetimeFigureOut">
              <a:rPr kumimoji="0" lang="zh-CN" altLang="en-US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297053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1327BC2-ECCA-4AE3-AE39-CADF60BA96EA}" type="slidenum">
              <a:rPr kumimoji="0" lang="zh-CN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C8318FE-18E5-43D6-9A16-A22D319320B2}" type="datetimeFigureOut">
              <a:rPr kumimoji="0" lang="zh-CN" altLang="en-US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297053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1327BC2-ECCA-4AE3-AE39-CADF60BA96EA}" type="slidenum">
              <a:rPr kumimoji="0" lang="zh-CN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78987" y="21386731"/>
            <a:ext cx="15914529" cy="6610163"/>
          </a:xfrm>
          <a:prstGeom prst="rect">
            <a:avLst/>
          </a:prstGeom>
        </p:spPr>
        <p:txBody>
          <a:bodyPr anchor="t"/>
          <a:lstStyle>
            <a:lvl1pPr algn="l">
              <a:defRPr sz="13000" b="1" cap="all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478987" y="14106307"/>
            <a:ext cx="15914529" cy="7280421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85900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7116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3pPr>
            <a:lvl4pPr marL="445706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4pPr>
            <a:lvl5pPr marL="594296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5pPr>
            <a:lvl6pPr marL="7428230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6pPr>
            <a:lvl7pPr marL="8914130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7pPr>
            <a:lvl8pPr marL="1039939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8pPr>
            <a:lvl9pPr marL="1188529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C8318FE-18E5-43D6-9A16-A22D319320B2}" type="datetimeFigureOut">
              <a:rPr kumimoji="0" lang="zh-CN" altLang="en-US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297053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1327BC2-ECCA-4AE3-AE39-CADF60BA96EA}" type="slidenum">
              <a:rPr kumimoji="0" lang="zh-CN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6625" y="1331913"/>
            <a:ext cx="16849725" cy="5548312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404224" y="20169472"/>
            <a:ext cx="12481984" cy="57033843"/>
          </a:xfrm>
        </p:spPr>
        <p:txBody>
          <a:bodyPr/>
          <a:lstStyle>
            <a:lvl1pPr>
              <a:defRPr sz="9000"/>
            </a:lvl1pPr>
            <a:lvl2pPr>
              <a:defRPr sz="78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4198257" y="20169472"/>
            <a:ext cx="12485235" cy="57033843"/>
          </a:xfrm>
        </p:spPr>
        <p:txBody>
          <a:bodyPr/>
          <a:lstStyle>
            <a:lvl1pPr>
              <a:defRPr sz="9000"/>
            </a:lvl1pPr>
            <a:lvl2pPr>
              <a:defRPr sz="78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C8318FE-18E5-43D6-9A16-A22D319320B2}" type="datetimeFigureOut">
              <a:rPr kumimoji="0" lang="zh-CN" altLang="en-US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297053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1327BC2-ECCA-4AE3-AE39-CADF60BA96EA}" type="slidenum">
              <a:rPr kumimoji="0" lang="zh-CN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6150" y="1332821"/>
            <a:ext cx="16850678" cy="554699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36149" y="7449918"/>
            <a:ext cx="8272566" cy="3104771"/>
          </a:xfrm>
        </p:spPr>
        <p:txBody>
          <a:bodyPr anchor="b"/>
          <a:lstStyle>
            <a:lvl1pPr marL="0" indent="0">
              <a:buNone/>
              <a:defRPr sz="7800" b="1"/>
            </a:lvl1pPr>
            <a:lvl2pPr marL="1485900" indent="0">
              <a:buNone/>
              <a:defRPr sz="6500" b="1"/>
            </a:lvl2pPr>
            <a:lvl3pPr marL="2971165" indent="0">
              <a:buNone/>
              <a:defRPr sz="5800" b="1"/>
            </a:lvl3pPr>
            <a:lvl4pPr marL="4457065" indent="0">
              <a:buNone/>
              <a:defRPr sz="5300" b="1"/>
            </a:lvl4pPr>
            <a:lvl5pPr marL="5942965" indent="0">
              <a:buNone/>
              <a:defRPr sz="5300" b="1"/>
            </a:lvl5pPr>
            <a:lvl6pPr marL="7428230" indent="0">
              <a:buNone/>
              <a:defRPr sz="5300" b="1"/>
            </a:lvl6pPr>
            <a:lvl7pPr marL="8914130" indent="0">
              <a:buNone/>
              <a:defRPr sz="5300" b="1"/>
            </a:lvl7pPr>
            <a:lvl8pPr marL="10399395" indent="0">
              <a:buNone/>
              <a:defRPr sz="5300" b="1"/>
            </a:lvl8pPr>
            <a:lvl9pPr marL="11885295" indent="0">
              <a:buNone/>
              <a:defRPr sz="5300" b="1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936149" y="10554689"/>
            <a:ext cx="8272566" cy="19175639"/>
          </a:xfrm>
        </p:spPr>
        <p:txBody>
          <a:bodyPr/>
          <a:lstStyle>
            <a:lvl1pPr>
              <a:defRPr sz="7800"/>
            </a:lvl1pPr>
            <a:lvl2pPr>
              <a:defRPr sz="6500"/>
            </a:lvl2pPr>
            <a:lvl3pPr>
              <a:defRPr sz="5800"/>
            </a:lvl3pPr>
            <a:lvl4pPr>
              <a:defRPr sz="5300"/>
            </a:lvl4pPr>
            <a:lvl5pPr>
              <a:defRPr sz="5300"/>
            </a:lvl5pPr>
            <a:lvl6pPr>
              <a:defRPr sz="5300"/>
            </a:lvl6pPr>
            <a:lvl7pPr>
              <a:defRPr sz="5300"/>
            </a:lvl7pPr>
            <a:lvl8pPr>
              <a:defRPr sz="5300"/>
            </a:lvl8pPr>
            <a:lvl9pPr>
              <a:defRPr sz="53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9511013" y="7449918"/>
            <a:ext cx="8275814" cy="3104771"/>
          </a:xfrm>
        </p:spPr>
        <p:txBody>
          <a:bodyPr anchor="b"/>
          <a:lstStyle>
            <a:lvl1pPr marL="0" indent="0">
              <a:buNone/>
              <a:defRPr sz="7800" b="1"/>
            </a:lvl1pPr>
            <a:lvl2pPr marL="1485900" indent="0">
              <a:buNone/>
              <a:defRPr sz="6500" b="1"/>
            </a:lvl2pPr>
            <a:lvl3pPr marL="2971165" indent="0">
              <a:buNone/>
              <a:defRPr sz="5800" b="1"/>
            </a:lvl3pPr>
            <a:lvl4pPr marL="4457065" indent="0">
              <a:buNone/>
              <a:defRPr sz="5300" b="1"/>
            </a:lvl4pPr>
            <a:lvl5pPr marL="5942965" indent="0">
              <a:buNone/>
              <a:defRPr sz="5300" b="1"/>
            </a:lvl5pPr>
            <a:lvl6pPr marL="7428230" indent="0">
              <a:buNone/>
              <a:defRPr sz="5300" b="1"/>
            </a:lvl6pPr>
            <a:lvl7pPr marL="8914130" indent="0">
              <a:buNone/>
              <a:defRPr sz="5300" b="1"/>
            </a:lvl7pPr>
            <a:lvl8pPr marL="10399395" indent="0">
              <a:buNone/>
              <a:defRPr sz="5300" b="1"/>
            </a:lvl8pPr>
            <a:lvl9pPr marL="11885295" indent="0">
              <a:buNone/>
              <a:defRPr sz="5300" b="1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9511013" y="10554689"/>
            <a:ext cx="8275814" cy="19175639"/>
          </a:xfrm>
        </p:spPr>
        <p:txBody>
          <a:bodyPr/>
          <a:lstStyle>
            <a:lvl1pPr>
              <a:defRPr sz="7800"/>
            </a:lvl1pPr>
            <a:lvl2pPr>
              <a:defRPr sz="6500"/>
            </a:lvl2pPr>
            <a:lvl3pPr>
              <a:defRPr sz="5800"/>
            </a:lvl3pPr>
            <a:lvl4pPr>
              <a:defRPr sz="5300"/>
            </a:lvl4pPr>
            <a:lvl5pPr>
              <a:defRPr sz="5300"/>
            </a:lvl5pPr>
            <a:lvl6pPr>
              <a:defRPr sz="5300"/>
            </a:lvl6pPr>
            <a:lvl7pPr>
              <a:defRPr sz="5300"/>
            </a:lvl7pPr>
            <a:lvl8pPr>
              <a:defRPr sz="5300"/>
            </a:lvl8pPr>
            <a:lvl9pPr>
              <a:defRPr sz="53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C8318FE-18E5-43D6-9A16-A22D319320B2}" type="datetimeFigureOut">
              <a:rPr kumimoji="0" lang="zh-CN" altLang="en-US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297053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1327BC2-ECCA-4AE3-AE39-CADF60BA96EA}" type="slidenum">
              <a:rPr kumimoji="0" lang="zh-CN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6625" y="1331913"/>
            <a:ext cx="16849725" cy="5548312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C8318FE-18E5-43D6-9A16-A22D319320B2}" type="datetimeFigureOut">
              <a:rPr kumimoji="0" lang="zh-CN" altLang="en-US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297053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1327BC2-ECCA-4AE3-AE39-CADF60BA96EA}" type="slidenum">
              <a:rPr kumimoji="0" lang="zh-CN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C8318FE-18E5-43D6-9A16-A22D319320B2}" type="datetimeFigureOut">
              <a:rPr kumimoji="0" lang="zh-CN" altLang="en-US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297053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1327BC2-ECCA-4AE3-AE39-CADF60BA96EA}" type="slidenum">
              <a:rPr kumimoji="0" lang="zh-CN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6150" y="1325115"/>
            <a:ext cx="6159730" cy="5639440"/>
          </a:xfrm>
          <a:prstGeom prst="rect">
            <a:avLst/>
          </a:prstGeo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320164" y="1325119"/>
            <a:ext cx="10466664" cy="28405211"/>
          </a:xfrm>
        </p:spPr>
        <p:txBody>
          <a:bodyPr/>
          <a:lstStyle>
            <a:lvl1pPr>
              <a:defRPr sz="10400"/>
            </a:lvl1pPr>
            <a:lvl2pPr>
              <a:defRPr sz="9000"/>
            </a:lvl2pPr>
            <a:lvl3pPr>
              <a:defRPr sz="78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936150" y="6964558"/>
            <a:ext cx="6159730" cy="22765772"/>
          </a:xfrm>
        </p:spPr>
        <p:txBody>
          <a:bodyPr/>
          <a:lstStyle>
            <a:lvl1pPr marL="0" indent="0">
              <a:buNone/>
              <a:defRPr sz="4600"/>
            </a:lvl1pPr>
            <a:lvl2pPr marL="1485900" indent="0">
              <a:buNone/>
              <a:defRPr sz="4000"/>
            </a:lvl2pPr>
            <a:lvl3pPr marL="2971165" indent="0">
              <a:buNone/>
              <a:defRPr sz="3300"/>
            </a:lvl3pPr>
            <a:lvl4pPr marL="4457065" indent="0">
              <a:buNone/>
              <a:defRPr sz="3000"/>
            </a:lvl4pPr>
            <a:lvl5pPr marL="5942965" indent="0">
              <a:buNone/>
              <a:defRPr sz="3000"/>
            </a:lvl5pPr>
            <a:lvl6pPr marL="7428230" indent="0">
              <a:buNone/>
              <a:defRPr sz="3000"/>
            </a:lvl6pPr>
            <a:lvl7pPr marL="8914130" indent="0">
              <a:buNone/>
              <a:defRPr sz="3000"/>
            </a:lvl7pPr>
            <a:lvl8pPr marL="10399395" indent="0">
              <a:buNone/>
              <a:defRPr sz="3000"/>
            </a:lvl8pPr>
            <a:lvl9pPr marL="11885295" indent="0">
              <a:buNone/>
              <a:defRPr sz="30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C8318FE-18E5-43D6-9A16-A22D319320B2}" type="datetimeFigureOut">
              <a:rPr kumimoji="0" lang="zh-CN" altLang="en-US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297053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1327BC2-ECCA-4AE3-AE39-CADF60BA96EA}" type="slidenum">
              <a:rPr kumimoji="0" lang="zh-CN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69835" y="23297357"/>
            <a:ext cx="11233785" cy="2750385"/>
          </a:xfrm>
          <a:prstGeom prst="rect">
            <a:avLst/>
          </a:prstGeo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669835" y="2973804"/>
            <a:ext cx="11233785" cy="19969163"/>
          </a:xfrm>
        </p:spPr>
        <p:txBody>
          <a:bodyPr vert="horz" wrap="square" lIns="297134" tIns="148567" rIns="297134" bIns="148567" numCol="1" rtlCol="0" anchor="t" anchorCtr="0" compatLnSpc="1">
            <a:normAutofit/>
          </a:bodyPr>
          <a:lstStyle>
            <a:lvl1pPr marL="0" indent="0">
              <a:buNone/>
              <a:defRPr sz="10400"/>
            </a:lvl1pPr>
            <a:lvl2pPr marL="1485900" indent="0">
              <a:buNone/>
              <a:defRPr sz="9000"/>
            </a:lvl2pPr>
            <a:lvl3pPr marL="2971165" indent="0">
              <a:buNone/>
              <a:defRPr sz="7800"/>
            </a:lvl3pPr>
            <a:lvl4pPr marL="4457065" indent="0">
              <a:buNone/>
              <a:defRPr sz="6500"/>
            </a:lvl4pPr>
            <a:lvl5pPr marL="5942965" indent="0">
              <a:buNone/>
              <a:defRPr sz="6500"/>
            </a:lvl5pPr>
            <a:lvl6pPr marL="7428230" indent="0">
              <a:buNone/>
              <a:defRPr sz="6500"/>
            </a:lvl6pPr>
            <a:lvl7pPr marL="8914130" indent="0">
              <a:buNone/>
              <a:defRPr sz="6500"/>
            </a:lvl7pPr>
            <a:lvl8pPr marL="10399395" indent="0">
              <a:buNone/>
              <a:defRPr sz="6500"/>
            </a:lvl8pPr>
            <a:lvl9pPr marL="11885295" indent="0">
              <a:buNone/>
              <a:defRPr sz="6500"/>
            </a:lvl9pPr>
          </a:lstStyle>
          <a:p>
            <a:pPr marL="0" marR="0" lvl="0" indent="0" algn="l" defTabSz="296862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0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669835" y="26047743"/>
            <a:ext cx="11233785" cy="3906003"/>
          </a:xfrm>
        </p:spPr>
        <p:txBody>
          <a:bodyPr/>
          <a:lstStyle>
            <a:lvl1pPr marL="0" indent="0">
              <a:buNone/>
              <a:defRPr sz="4600"/>
            </a:lvl1pPr>
            <a:lvl2pPr marL="1485900" indent="0">
              <a:buNone/>
              <a:defRPr sz="4000"/>
            </a:lvl2pPr>
            <a:lvl3pPr marL="2971165" indent="0">
              <a:buNone/>
              <a:defRPr sz="3300"/>
            </a:lvl3pPr>
            <a:lvl4pPr marL="4457065" indent="0">
              <a:buNone/>
              <a:defRPr sz="3000"/>
            </a:lvl4pPr>
            <a:lvl5pPr marL="5942965" indent="0">
              <a:buNone/>
              <a:defRPr sz="3000"/>
            </a:lvl5pPr>
            <a:lvl6pPr marL="7428230" indent="0">
              <a:buNone/>
              <a:defRPr sz="3000"/>
            </a:lvl6pPr>
            <a:lvl7pPr marL="8914130" indent="0">
              <a:buNone/>
              <a:defRPr sz="3000"/>
            </a:lvl7pPr>
            <a:lvl8pPr marL="10399395" indent="0">
              <a:buNone/>
              <a:defRPr sz="3000"/>
            </a:lvl8pPr>
            <a:lvl9pPr marL="11885295" indent="0">
              <a:buNone/>
              <a:defRPr sz="30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C8318FE-18E5-43D6-9A16-A22D319320B2}" type="datetimeFigureOut">
              <a:rPr kumimoji="0" lang="zh-CN" altLang="en-US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297053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1327BC2-ECCA-4AE3-AE39-CADF60BA96EA}" type="slidenum">
              <a:rPr kumimoji="0" lang="zh-CN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图片 9" descr="/Users/medcon/Desktop/中国水利学会2022学术年会.jpg中国水利学会2022学术年会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-100012"/>
            <a:ext cx="18776950" cy="333803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文本占位符 2"/>
          <p:cNvSpPr>
            <a:spLocks noGrp="1"/>
          </p:cNvSpPr>
          <p:nvPr>
            <p:ph type="body"/>
          </p:nvPr>
        </p:nvSpPr>
        <p:spPr>
          <a:xfrm>
            <a:off x="936625" y="7767638"/>
            <a:ext cx="16849725" cy="21963062"/>
          </a:xfrm>
          <a:prstGeom prst="rect">
            <a:avLst/>
          </a:prstGeom>
          <a:noFill/>
          <a:ln w="9525">
            <a:noFill/>
          </a:ln>
        </p:spPr>
        <p:txBody>
          <a:bodyPr lIns="297134" tIns="148567" rIns="297134" bIns="148567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936625" y="30846713"/>
            <a:ext cx="4367213" cy="1773238"/>
          </a:xfrm>
          <a:prstGeom prst="rect">
            <a:avLst/>
          </a:prstGeom>
        </p:spPr>
        <p:txBody>
          <a:bodyPr vert="horz" lIns="297134" tIns="148567" rIns="297134" bIns="148567" rtlCol="0" anchor="ctr"/>
          <a:lstStyle>
            <a:lvl1pPr algn="l" defTabSz="2971165" eaLnBrk="1" fontAlgn="auto" hangingPunct="1">
              <a:spcBef>
                <a:spcPts val="0"/>
              </a:spcBef>
              <a:spcAft>
                <a:spcPts val="0"/>
              </a:spcAft>
              <a:defRPr sz="4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l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C8318FE-18E5-43D6-9A16-A22D319320B2}" type="datetimeFigureOut">
              <a:rPr kumimoji="0" lang="zh-CN" altLang="en-US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6396038" y="30846713"/>
            <a:ext cx="5930900" cy="1773238"/>
          </a:xfrm>
          <a:prstGeom prst="rect">
            <a:avLst/>
          </a:prstGeom>
        </p:spPr>
        <p:txBody>
          <a:bodyPr vert="horz" lIns="297134" tIns="148567" rIns="297134" bIns="148567" rtlCol="0" anchor="ctr"/>
          <a:lstStyle>
            <a:lvl1pPr algn="ctr" defTabSz="2971165" eaLnBrk="1" fontAlgn="auto" hangingPunct="1">
              <a:spcBef>
                <a:spcPts val="0"/>
              </a:spcBef>
              <a:spcAft>
                <a:spcPts val="0"/>
              </a:spcAft>
              <a:defRPr sz="4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ctr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3419138" y="30846713"/>
            <a:ext cx="4367213" cy="1773238"/>
          </a:xfrm>
          <a:prstGeom prst="rect">
            <a:avLst/>
          </a:prstGeom>
        </p:spPr>
        <p:txBody>
          <a:bodyPr vert="horz" wrap="square" lIns="297134" tIns="148567" rIns="297134" bIns="148567" numCol="1" anchor="ctr" anchorCtr="0" compatLnSpc="1"/>
          <a:lstStyle>
            <a:lvl1pPr algn="r" defTabSz="2970530" eaLnBrk="1" hangingPunct="1">
              <a:defRPr sz="4000">
                <a:solidFill>
                  <a:srgbClr val="898989"/>
                </a:solidFill>
              </a:defRPr>
            </a:lvl1pPr>
          </a:lstStyle>
          <a:p>
            <a:pPr marL="0" marR="0" lvl="0" indent="0" algn="r" defTabSz="297053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1327BC2-ECCA-4AE3-AE39-CADF60BA96EA}" type="slidenum">
              <a:rPr kumimoji="0" lang="zh-CN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2968625" rtl="0" eaLnBrk="0" fontAlgn="base" hangingPunct="0">
        <a:spcBef>
          <a:spcPct val="0"/>
        </a:spcBef>
        <a:spcAft>
          <a:spcPct val="0"/>
        </a:spcAft>
        <a:defRPr sz="14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754380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1508125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2262505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3016250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1111250" indent="-1111250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1pPr>
      <a:lvl2pPr marL="2413000" indent="-925830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711575" indent="-739775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7800" kern="1200">
          <a:solidFill>
            <a:schemeClr val="tx1"/>
          </a:solidFill>
          <a:latin typeface="+mn-lt"/>
          <a:ea typeface="+mn-ea"/>
          <a:cs typeface="+mn-cs"/>
        </a:defRPr>
      </a:lvl3pPr>
      <a:lvl4pPr marL="5196205" indent="-739775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83375" indent="-739775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71180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657080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142345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628245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8590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7116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5706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4296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42823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91413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9939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8529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074" name="TextBox 11"/>
          <p:cNvSpPr txBox="1"/>
          <p:nvPr/>
        </p:nvSpPr>
        <p:spPr>
          <a:xfrm>
            <a:off x="0" y="4543425"/>
            <a:ext cx="18722975" cy="1260475"/>
          </a:xfrm>
          <a:prstGeom prst="rect">
            <a:avLst/>
          </a:prstGeom>
          <a:noFill/>
          <a:ln w="9525">
            <a:noFill/>
          </a:ln>
        </p:spPr>
        <p:txBody>
          <a:bodyPr lIns="150822" tIns="75411" rIns="150822" bIns="75411">
            <a:spAutoFit/>
          </a:bodyPr>
          <a:lstStyle>
            <a:lvl1pPr marL="1111250" indent="-1111250" algn="l" defTabSz="296862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0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13000" indent="-925830" algn="l" defTabSz="296862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9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11575" indent="-739775" algn="l" defTabSz="296862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7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196205" indent="-739775" algn="l" defTabSz="296862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6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683375" indent="-739775" algn="l" defTabSz="296862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zh-CN" altLang="en-US" sz="7200" b="1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标题</a:t>
            </a:r>
            <a:endParaRPr lang="zh-CN" altLang="en-US" sz="7200" b="1" dirty="0">
              <a:solidFill>
                <a:srgbClr val="0070C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075" name="TextBox 11"/>
          <p:cNvSpPr txBox="1"/>
          <p:nvPr/>
        </p:nvSpPr>
        <p:spPr>
          <a:xfrm>
            <a:off x="720725" y="9961563"/>
            <a:ext cx="17281525" cy="5230812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150822" tIns="75411" rIns="150822" bIns="75411">
            <a:spAutoFit/>
          </a:bodyPr>
          <a:lstStyle>
            <a:lvl1pPr marL="1111250" indent="-1111250" algn="l" defTabSz="296862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0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13000" indent="-925830" algn="l" defTabSz="296862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9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11575" indent="-739775" algn="l" defTabSz="296862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7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196205" indent="-739775" algn="l" defTabSz="296862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6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683375" indent="-739775" algn="l" defTabSz="296862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en-US" sz="4400" b="1" dirty="0">
                <a:latin typeface="楷体" panose="02010609060101010101" pitchFamily="49" charset="-122"/>
                <a:ea typeface="楷体" panose="02010609060101010101" pitchFamily="49" charset="-122"/>
              </a:rPr>
              <a:t>作者简介：</a:t>
            </a:r>
            <a:r>
              <a:rPr lang="zh-CN" altLang="en-US" sz="44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限</a:t>
            </a:r>
            <a:r>
              <a:rPr lang="en-US" altLang="zh-CN" sz="44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200</a:t>
            </a:r>
            <a:r>
              <a:rPr lang="zh-CN" altLang="en-US" sz="44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字</a:t>
            </a:r>
            <a:endParaRPr lang="en-US" altLang="zh-CN" sz="4400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None/>
            </a:pPr>
            <a:endParaRPr lang="en-US" altLang="zh-CN" sz="44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None/>
            </a:pPr>
            <a:endParaRPr lang="en-US" altLang="zh-CN" sz="44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None/>
            </a:pPr>
            <a:endParaRPr lang="en-US" altLang="zh-CN" sz="44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None/>
            </a:pPr>
            <a:endParaRPr lang="en-US" altLang="zh-CN" sz="44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3076" name="组合 2"/>
          <p:cNvGrpSpPr/>
          <p:nvPr/>
        </p:nvGrpSpPr>
        <p:grpSpPr>
          <a:xfrm>
            <a:off x="14576425" y="10210800"/>
            <a:ext cx="3260725" cy="4537075"/>
            <a:chOff x="13461777" y="3548713"/>
            <a:chExt cx="4700210" cy="6540500"/>
          </a:xfrm>
        </p:grpSpPr>
        <p:sp>
          <p:nvSpPr>
            <p:cNvPr id="13" name="矩形 12"/>
            <p:cNvSpPr/>
            <p:nvPr/>
          </p:nvSpPr>
          <p:spPr>
            <a:xfrm rot="5400000">
              <a:off x="12526758" y="4483733"/>
              <a:ext cx="6540500" cy="4670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29686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5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083" name="文本框 1"/>
            <p:cNvSpPr txBox="1"/>
            <p:nvPr/>
          </p:nvSpPr>
          <p:spPr>
            <a:xfrm>
              <a:off x="13607237" y="5465735"/>
              <a:ext cx="4554750" cy="270645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pPr eaLnBrk="1" hangingPunct="1"/>
              <a:r>
                <a:rPr lang="zh-CN" altLang="en-US" dirty="0">
                  <a:latin typeface="Calibri" panose="020F0502020204030204" pitchFamily="34" charset="0"/>
                </a:rPr>
                <a:t>第一作者</a:t>
              </a:r>
              <a:endParaRPr lang="en-US" altLang="zh-CN" dirty="0">
                <a:latin typeface="Calibri" panose="020F0502020204030204" pitchFamily="34" charset="0"/>
              </a:endParaRPr>
            </a:p>
            <a:p>
              <a:pPr eaLnBrk="1" hangingPunct="1"/>
              <a:r>
                <a:rPr lang="zh-CN" altLang="en-US" dirty="0">
                  <a:latin typeface="Calibri" panose="020F0502020204030204" pitchFamily="34" charset="0"/>
                </a:rPr>
                <a:t>一寸照片</a:t>
              </a:r>
              <a:endParaRPr lang="zh-CN" altLang="en-US" dirty="0">
                <a:latin typeface="Calibri" panose="020F0502020204030204" pitchFamily="34" charset="0"/>
              </a:endParaRPr>
            </a:p>
          </p:txBody>
        </p:sp>
      </p:grpSp>
      <p:sp>
        <p:nvSpPr>
          <p:cNvPr id="3077" name="TextBox 11"/>
          <p:cNvSpPr txBox="1"/>
          <p:nvPr/>
        </p:nvSpPr>
        <p:spPr>
          <a:xfrm>
            <a:off x="-287337" y="6727825"/>
            <a:ext cx="18722975" cy="1854200"/>
          </a:xfrm>
          <a:prstGeom prst="rect">
            <a:avLst/>
          </a:prstGeom>
          <a:noFill/>
          <a:ln w="9525">
            <a:noFill/>
          </a:ln>
        </p:spPr>
        <p:txBody>
          <a:bodyPr lIns="150822" tIns="75411" rIns="150822" bIns="75411">
            <a:spAutoFit/>
          </a:bodyPr>
          <a:lstStyle>
            <a:lvl1pPr marL="1111250" indent="-1111250" algn="l" defTabSz="296862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0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13000" indent="-925830" algn="l" defTabSz="296862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9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11575" indent="-739775" algn="l" defTabSz="296862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7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196205" indent="-739775" algn="l" defTabSz="296862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6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683375" indent="-739775" algn="l" defTabSz="296862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en-US" sz="4000" b="1" dirty="0">
                <a:latin typeface="楷体" panose="02010609060101010101" pitchFamily="49" charset="-122"/>
                <a:ea typeface="楷体" panose="02010609060101010101" pitchFamily="49" charset="-122"/>
              </a:rPr>
              <a:t>作者：</a:t>
            </a:r>
            <a:endParaRPr lang="en-US" altLang="zh-CN" sz="40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lvl="0" indent="0" algn="ctr"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en-US" sz="4000" b="1" dirty="0">
                <a:latin typeface="楷体" panose="02010609060101010101" pitchFamily="49" charset="-122"/>
                <a:ea typeface="楷体" panose="02010609060101010101" pitchFamily="49" charset="-122"/>
              </a:rPr>
              <a:t>单位：</a:t>
            </a:r>
            <a:endParaRPr lang="en-US" altLang="zh-CN" sz="4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cxnSp>
        <p:nvCxnSpPr>
          <p:cNvPr id="16" name="直线连接符 4"/>
          <p:cNvCxnSpPr/>
          <p:nvPr/>
        </p:nvCxnSpPr>
        <p:spPr>
          <a:xfrm>
            <a:off x="903288" y="8864600"/>
            <a:ext cx="16919575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9" name="TextBox 11"/>
          <p:cNvSpPr txBox="1"/>
          <p:nvPr/>
        </p:nvSpPr>
        <p:spPr>
          <a:xfrm>
            <a:off x="688975" y="15441613"/>
            <a:ext cx="17281525" cy="8277225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150822" tIns="75411" rIns="150822" bIns="75411">
            <a:spAutoFit/>
          </a:bodyPr>
          <a:lstStyle>
            <a:lvl1pPr marL="1111250" indent="-1111250" algn="l" defTabSz="296862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0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13000" indent="-925830" algn="l" defTabSz="296862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9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11575" indent="-739775" algn="l" defTabSz="296862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7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196205" indent="-739775" algn="l" defTabSz="296862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6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683375" indent="-739775" algn="l" defTabSz="296862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en-US" sz="4400" b="1" dirty="0">
                <a:latin typeface="楷体" panose="02010609060101010101" pitchFamily="49" charset="-122"/>
                <a:ea typeface="楷体" panose="02010609060101010101" pitchFamily="49" charset="-122"/>
              </a:rPr>
              <a:t>摘要：</a:t>
            </a:r>
            <a:r>
              <a:rPr lang="zh-CN" altLang="en-US" sz="44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限</a:t>
            </a:r>
            <a:r>
              <a:rPr lang="en-US" altLang="zh-CN" sz="44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250</a:t>
            </a:r>
            <a:r>
              <a:rPr lang="zh-CN" altLang="en-US" sz="44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字</a:t>
            </a:r>
            <a:endParaRPr lang="en-US" altLang="zh-CN" sz="4400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None/>
            </a:pPr>
            <a:endParaRPr lang="en-US" altLang="zh-CN" sz="44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None/>
            </a:pPr>
            <a:endParaRPr lang="en-US" altLang="zh-CN" sz="44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None/>
            </a:pPr>
            <a:endParaRPr lang="en-US" altLang="zh-CN" sz="44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None/>
            </a:pPr>
            <a:endParaRPr lang="en-US" altLang="zh-CN" sz="44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None/>
            </a:pPr>
            <a:endParaRPr lang="en-US" altLang="zh-CN" sz="44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None/>
            </a:pPr>
            <a:endParaRPr lang="en-US" altLang="zh-CN" sz="44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None/>
            </a:pPr>
            <a:endParaRPr lang="en-US" altLang="zh-CN" sz="44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080" name="TextBox 11"/>
          <p:cNvSpPr txBox="1"/>
          <p:nvPr/>
        </p:nvSpPr>
        <p:spPr>
          <a:xfrm>
            <a:off x="688975" y="23968075"/>
            <a:ext cx="17281525" cy="1009650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150822" tIns="75411" rIns="150822" bIns="75411">
            <a:spAutoFit/>
          </a:bodyPr>
          <a:lstStyle>
            <a:lvl1pPr marL="1111250" indent="-1111250" algn="l" defTabSz="296862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0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13000" indent="-925830" algn="l" defTabSz="296862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9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11575" indent="-739775" algn="l" defTabSz="296862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7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196205" indent="-739775" algn="l" defTabSz="296862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6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683375" indent="-739775" algn="l" defTabSz="296862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en-US" sz="4400" b="1" dirty="0">
                <a:latin typeface="楷体" panose="02010609060101010101" pitchFamily="49" charset="-122"/>
                <a:ea typeface="楷体" panose="02010609060101010101" pitchFamily="49" charset="-122"/>
              </a:rPr>
              <a:t>关键词：</a:t>
            </a:r>
            <a:endParaRPr lang="en-US" altLang="zh-CN" sz="44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081" name="TextBox 11"/>
          <p:cNvSpPr txBox="1"/>
          <p:nvPr/>
        </p:nvSpPr>
        <p:spPr>
          <a:xfrm>
            <a:off x="679450" y="25226963"/>
            <a:ext cx="17281525" cy="1046162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150822" tIns="75411" rIns="150822" bIns="75411">
            <a:spAutoFit/>
          </a:bodyPr>
          <a:lstStyle>
            <a:lvl1pPr marL="1111250" indent="-1111250" algn="l" defTabSz="296862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0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13000" indent="-925830" algn="l" defTabSz="296862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9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11575" indent="-739775" algn="l" defTabSz="296862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7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196205" indent="-739775" algn="l" defTabSz="296862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6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683375" indent="-739775" algn="l" defTabSz="296862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zh-CN" sz="4400" b="1" dirty="0">
                <a:latin typeface="Times New Roman" panose="02020603050405020304" pitchFamily="18" charset="0"/>
                <a:ea typeface="楷体" panose="02010609060101010101" pitchFamily="49" charset="-122"/>
              </a:rPr>
              <a:t>Email:</a:t>
            </a:r>
            <a:endParaRPr lang="en-US" altLang="zh-CN" sz="4400" dirty="0">
              <a:latin typeface="Times New Roman" panose="02020603050405020304" pitchFamily="18" charset="0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WPS 演示</Application>
  <PresentationFormat/>
  <Paragraphs>27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2" baseType="lpstr">
      <vt:lpstr>Arial</vt:lpstr>
      <vt:lpstr>宋体</vt:lpstr>
      <vt:lpstr>Wingdings</vt:lpstr>
      <vt:lpstr>Calibri</vt:lpstr>
      <vt:lpstr>楷体</vt:lpstr>
      <vt:lpstr>InaiMathi</vt:lpstr>
      <vt:lpstr>ESRI AMFM Electric</vt:lpstr>
      <vt:lpstr>Times New Roman</vt:lpstr>
      <vt:lpstr>微软雅黑</vt:lpstr>
      <vt:lpstr>Arial Unicode MS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我是奔波儿灞好了</cp:lastModifiedBy>
  <cp:revision>5</cp:revision>
  <cp:lastPrinted>2023-07-21T05:42:37Z</cp:lastPrinted>
  <dcterms:created xsi:type="dcterms:W3CDTF">2023-07-21T07:41:24Z</dcterms:created>
  <dcterms:modified xsi:type="dcterms:W3CDTF">2023-07-21T07:42:12Z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DBF1A83B44F544A4AE47A9E665565359_13</vt:lpwstr>
  </property>
  <property fmtid="{D5CDD505-2E9C-101B-9397-08002B2CF9AE}" pid="3" name="KSOProductBuildVer">
    <vt:lpwstr>2052-12.1.0.15120</vt:lpwstr>
  </property>
</Properties>
</file>